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00153E"/>
    <a:srgbClr val="57257D"/>
    <a:srgbClr val="FF0558"/>
    <a:srgbClr val="FF6699"/>
    <a:srgbClr val="FFA0FF"/>
    <a:srgbClr val="FF8F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hemes.ru/%D0%9A%D0%B0%D1%80%D1%82%D0%B8%D0%BD%D0%BA%D0%B8_%D0%B4%D0%BB%D1%8F_%D1%82%D0%B5%D0%BB%D0%B5%D1%84%D0%BE%D0%BD%D0%B0/240x320/%D0%A4%D1%8D%D0%BD%D1%82%D1%8D%D0%B7%D0%B8%20%D0%B8%203D/122068/%D0%9D%D0%BE%D1%82%D1%8B.html" TargetMode="External"/><Relationship Id="rId2" Type="http://schemas.openxmlformats.org/officeDocument/2006/relationships/hyperlink" Target="http://povatanobus.supercharts.ru/montazh-prikolnix-foto-onlajn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9108057" cy="67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8136904" cy="518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000" b="1" dirty="0" smtClean="0">
                <a:solidFill>
                  <a:srgbClr val="004F8A"/>
                </a:solidFill>
                <a:latin typeface="Monotype Corsiva" pitchFamily="66" charset="0"/>
              </a:rPr>
              <a:t>«Мы обновляем страну, меняем нашу жизнь, меняемся сами. И всё, что мы делаем, мы делаем для наших детей,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потому что мы хотим, чтобы они жили лучше нас, чтобы они были  лучше, чем мы, чтобы  они смогли сделать то, что может быть, не успеем сделать мы,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чтобы из их успехов сложилась успешное будущее великой России»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55776" y="18864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7238"/>
            <a:ext cx="5202237" cy="356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9101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231145" cy="302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417169" cy="331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2976"/>
            <a:ext cx="4534720" cy="340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0968"/>
            <a:ext cx="4389959" cy="346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3006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098" y="116633"/>
            <a:ext cx="460804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4139952" cy="338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556792"/>
            <a:ext cx="3153579" cy="308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1472" cy="645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7564891" cy="2288958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1430">
                  <a:solidFill>
                    <a:srgbClr val="F20000"/>
                  </a:solidFill>
                </a:ln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9292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Автор шаблона –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Коровина Ирина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Николаевна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,учитель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начальных классов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МБОУ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«СОШ №9»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г.Сафоново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Смоленской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4778"/>
            <a:ext cx="8229600" cy="28289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Рамка - </a:t>
            </a:r>
            <a:r>
              <a:rPr lang="ru-RU" sz="1900" u="sng" dirty="0" smtClean="0">
                <a:hlinkClick r:id="rId2"/>
              </a:rPr>
              <a:t>http://povatanobus.supercharts.ru/montazh-prikolnix-foto-onlajn.php</a:t>
            </a:r>
            <a:endParaRPr lang="ru-RU" sz="1900" dirty="0" smtClean="0"/>
          </a:p>
          <a:p>
            <a:r>
              <a:rPr lang="ru-RU" sz="1800" dirty="0" smtClean="0"/>
              <a:t>Фон </a:t>
            </a:r>
            <a:r>
              <a:rPr lang="en-US" sz="1800" dirty="0" smtClean="0"/>
              <a:t>-</a:t>
            </a:r>
            <a:r>
              <a:rPr lang="ru-RU" sz="1900" u="sng" dirty="0" smtClean="0">
                <a:hlinkClick r:id="rId3"/>
              </a:rPr>
              <a:t>http://www.mythemes.ru/%D0%9A%D0%B0%D1%80%D1%82%D0%B8%D0%BD%D0%BA%D0%B8_%D0%B4%D0%BB%D1%8F_%D1%82%D0%B5%D0%BB%D0%B5%D1%84%D0%BE%D0%BD%D0%B0/240x320/%D0%A4%D1%8D%D0%BD%D1%82%D1%8D%D0%B7%D0%B8%20%D0%B8%203D/122068/%D0%9D%D0%BE%D1%82%D1%8B.html</a:t>
            </a:r>
            <a:endParaRPr lang="ru-RU" sz="1900" u="sng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85635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338437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772400" cy="1758057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FF0558"/>
                </a:solidFill>
              </a:rPr>
              <a:t>«Чувство ритма как средство укрепления </a:t>
            </a:r>
            <a:r>
              <a:rPr lang="ru-RU" sz="4000" b="1" dirty="0" smtClean="0">
                <a:solidFill>
                  <a:srgbClr val="FF0558"/>
                </a:solidFill>
              </a:rPr>
              <a:t>и профилактики </a:t>
            </a:r>
            <a:r>
              <a:rPr lang="ru-RU" sz="4000" b="1" dirty="0" smtClean="0">
                <a:solidFill>
                  <a:srgbClr val="FF0558"/>
                </a:solidFill>
              </a:rPr>
              <a:t>здоровья дошкольников»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232848" cy="141500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i="1" dirty="0" smtClean="0">
                <a:solidFill>
                  <a:srgbClr val="57257D"/>
                </a:solidFill>
              </a:rPr>
              <a:t>«</a:t>
            </a:r>
            <a:r>
              <a:rPr lang="ru-RU" sz="2800" i="1" dirty="0" smtClean="0">
                <a:solidFill>
                  <a:srgbClr val="57257D"/>
                </a:solidFill>
              </a:rPr>
              <a:t>Нельзя петь ритмично, если не умеешь ритмично дышать и говорить</a:t>
            </a:r>
            <a:r>
              <a:rPr lang="ru-RU" sz="2800" i="1" dirty="0" smtClean="0">
                <a:solidFill>
                  <a:srgbClr val="57257D"/>
                </a:solidFill>
              </a:rPr>
              <a:t>»</a:t>
            </a:r>
            <a:r>
              <a:rPr lang="ru-RU" sz="2800" i="1" dirty="0" smtClean="0">
                <a:solidFill>
                  <a:srgbClr val="57257D"/>
                </a:solidFill>
              </a:rPr>
              <a:t> </a:t>
            </a:r>
            <a:endParaRPr lang="ru-RU" sz="2800" i="1" dirty="0" smtClean="0">
              <a:solidFill>
                <a:srgbClr val="57257D"/>
              </a:solidFill>
            </a:endParaRPr>
          </a:p>
          <a:p>
            <a:pPr>
              <a:lnSpc>
                <a:spcPts val="2000"/>
              </a:lnSpc>
            </a:pPr>
            <a:r>
              <a:rPr lang="ru-RU" sz="2400" i="1" dirty="0" smtClean="0">
                <a:solidFill>
                  <a:srgbClr val="57257D"/>
                </a:solidFill>
              </a:rPr>
              <a:t>Э</a:t>
            </a:r>
            <a:r>
              <a:rPr lang="ru-RU" sz="2400" i="1" dirty="0" smtClean="0">
                <a:solidFill>
                  <a:srgbClr val="57257D"/>
                </a:solidFill>
              </a:rPr>
              <a:t>. </a:t>
            </a:r>
            <a:r>
              <a:rPr lang="ru-RU" sz="2400" i="1" dirty="0" err="1" smtClean="0">
                <a:solidFill>
                  <a:srgbClr val="57257D"/>
                </a:solidFill>
              </a:rPr>
              <a:t>Жак-Далькроз</a:t>
            </a:r>
            <a:endParaRPr lang="ru-RU" sz="2400" dirty="0" smtClean="0">
              <a:solidFill>
                <a:srgbClr val="57257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60648"/>
            <a:ext cx="5220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57257D"/>
                </a:solidFill>
              </a:rPr>
              <a:t>«У современной жизни свой ритм.</a:t>
            </a:r>
            <a:endParaRPr lang="ru-RU" sz="2400" b="1" dirty="0" smtClean="0">
              <a:solidFill>
                <a:srgbClr val="57257D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57257D"/>
                </a:solidFill>
              </a:rPr>
              <a:t> Можно пытаться подстроиться под него, </a:t>
            </a:r>
            <a:r>
              <a:rPr lang="ru-RU" sz="2400" b="1" i="1" dirty="0" smtClean="0">
                <a:solidFill>
                  <a:srgbClr val="57257D"/>
                </a:solidFill>
              </a:rPr>
              <a:t>но </a:t>
            </a:r>
            <a:r>
              <a:rPr lang="ru-RU" sz="2400" b="1" i="1" dirty="0" smtClean="0">
                <a:solidFill>
                  <a:srgbClr val="57257D"/>
                </a:solidFill>
              </a:rPr>
              <a:t>гораздо лучше просто </a:t>
            </a:r>
            <a:r>
              <a:rPr lang="ru-RU" sz="2400" b="1" i="1" dirty="0" smtClean="0">
                <a:solidFill>
                  <a:srgbClr val="57257D"/>
                </a:solidFill>
              </a:rPr>
              <a:t>слушать </a:t>
            </a:r>
            <a:r>
              <a:rPr lang="ru-RU" sz="2400" b="1" i="1" dirty="0" smtClean="0">
                <a:solidFill>
                  <a:srgbClr val="57257D"/>
                </a:solidFill>
              </a:rPr>
              <a:t>дыхание музыки и ее движение звуков».</a:t>
            </a:r>
          </a:p>
          <a:p>
            <a:pPr algn="r"/>
            <a:r>
              <a:rPr lang="ru-RU" sz="2000" b="1" i="1" dirty="0" smtClean="0">
                <a:solidFill>
                  <a:srgbClr val="57257D"/>
                </a:solidFill>
              </a:rPr>
              <a:t>А.Кудашева </a:t>
            </a:r>
            <a:endParaRPr lang="ru-RU" sz="2000" b="1" dirty="0" smtClean="0">
              <a:solidFill>
                <a:srgbClr val="57257D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2952328" cy="26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4957014" cy="219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ttp://www.playcast.ru/uploads/2015/10/19/155271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520765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696411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859251" cy="285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524375" cy="209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tdata.ru/u25/photo7430/20007623584-0/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598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chitalnya.ru/upload3/545/b1721b4bafcafdc9557df75ab78ee3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03244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5040560" cy="331308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291061" cy="310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4368485" cy="342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405632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265207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0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84984"/>
            <a:ext cx="2810891" cy="334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81303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4292012" cy="329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2"/>
            <a:ext cx="36911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79"/>
            <a:ext cx="3767215" cy="282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3851473" cy="288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164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«Чувство ритма как средство укрепления и профилактики здоровья дошкольников»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Автор шаблона – Коровина Ирина Николаевна,учитель начальных классов МБОУ «СОШ №9» г.Сафоново Смоленской области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Петрович</cp:lastModifiedBy>
  <cp:revision>15</cp:revision>
  <dcterms:created xsi:type="dcterms:W3CDTF">2013-03-02T11:51:33Z</dcterms:created>
  <dcterms:modified xsi:type="dcterms:W3CDTF">2016-04-07T19:05:23Z</dcterms:modified>
</cp:coreProperties>
</file>